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3483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4587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2005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3274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1104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9744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8351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1789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6938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6042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5704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0509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190" y="1772816"/>
            <a:ext cx="4050098" cy="3096344"/>
          </a:xfrm>
          <a:prstGeom prst="rect">
            <a:avLst/>
          </a:prstGeom>
        </p:spPr>
      </p:pic>
      <p:grpSp>
        <p:nvGrpSpPr>
          <p:cNvPr id="3" name="Gruppieren 2"/>
          <p:cNvGrpSpPr/>
          <p:nvPr/>
        </p:nvGrpSpPr>
        <p:grpSpPr>
          <a:xfrm>
            <a:off x="274638" y="104775"/>
            <a:ext cx="8445501" cy="6596221"/>
            <a:chOff x="274638" y="104775"/>
            <a:chExt cx="8445501" cy="6596221"/>
          </a:xfrm>
        </p:grpSpPr>
        <p:sp>
          <p:nvSpPr>
            <p:cNvPr id="4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9" name="Rechteck 8"/>
          <p:cNvSpPr/>
          <p:nvPr/>
        </p:nvSpPr>
        <p:spPr>
          <a:xfrm>
            <a:off x="1620519" y="5223682"/>
            <a:ext cx="597581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Fig. 1: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FACS analysis with primary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mouse lung microvascular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endothelial cells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(MLMEC).</a:t>
            </a:r>
            <a:endParaRPr lang="de-DE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feld 1"/>
          <p:cNvSpPr txBox="1">
            <a:spLocks noChangeArrowheads="1"/>
          </p:cNvSpPr>
          <p:nvPr/>
        </p:nvSpPr>
        <p:spPr bwMode="auto">
          <a:xfrm>
            <a:off x="2878402" y="946655"/>
            <a:ext cx="337368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Hamster anti-mouse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Podoplanin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103-M40)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3756261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5</cp:revision>
  <dcterms:created xsi:type="dcterms:W3CDTF">2012-09-11T08:25:44Z</dcterms:created>
  <dcterms:modified xsi:type="dcterms:W3CDTF">2015-03-17T13:55:27Z</dcterms:modified>
</cp:coreProperties>
</file>